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</p:sldIdLst>
  <p:sldSz cx="9144000" cy="5143500" type="screen16x9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92" d="100"/>
          <a:sy n="92" d="100"/>
        </p:scale>
        <p:origin x="-75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781405-A96F-8D4E-A192-159C0AE57352}" type="datetimeFigureOut">
              <a:rPr lang="en-GB" smtClean="0"/>
              <a:t>17/07/2017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8705E-DA0A-1549-867F-B60C7B4B60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6160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13CF37-69ED-2E4E-8C6C-F936472EA371}" type="datetimeFigureOut">
              <a:rPr lang="en-GB" smtClean="0"/>
              <a:t>17/07/2017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8FA984-EFB0-6847-9A08-B4FA75A62C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706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8E897-BC21-B445-846F-1308DEB39583}" type="datetimeFigureOut">
              <a:rPr lang="en-GB" smtClean="0"/>
              <a:t>17/07/2017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E9D4-9FE7-3743-B6F1-5B17D247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06812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8E897-BC21-B445-846F-1308DEB39583}" type="datetimeFigureOut">
              <a:rPr lang="en-GB" smtClean="0"/>
              <a:t>17/07/2017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E9D4-9FE7-3743-B6F1-5B17D247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312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8E897-BC21-B445-846F-1308DEB39583}" type="datetimeFigureOut">
              <a:rPr lang="en-GB" smtClean="0"/>
              <a:t>17/07/2017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E9D4-9FE7-3743-B6F1-5B17D247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13500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8E897-BC21-B445-846F-1308DEB39583}" type="datetimeFigureOut">
              <a:rPr lang="en-GB" smtClean="0"/>
              <a:t>17/07/2017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E9D4-9FE7-3743-B6F1-5B17D247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44893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8E897-BC21-B445-846F-1308DEB39583}" type="datetimeFigureOut">
              <a:rPr lang="en-GB" smtClean="0"/>
              <a:t>17/07/2017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E9D4-9FE7-3743-B6F1-5B17D247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832948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8E897-BC21-B445-846F-1308DEB39583}" type="datetimeFigureOut">
              <a:rPr lang="en-GB" smtClean="0"/>
              <a:t>17/07/2017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E9D4-9FE7-3743-B6F1-5B17D247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7813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8E897-BC21-B445-846F-1308DEB39583}" type="datetimeFigureOut">
              <a:rPr lang="en-GB" smtClean="0"/>
              <a:t>17/07/2017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E9D4-9FE7-3743-B6F1-5B17D247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90299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8E897-BC21-B445-846F-1308DEB39583}" type="datetimeFigureOut">
              <a:rPr lang="en-GB" smtClean="0"/>
              <a:t>17/07/2017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E9D4-9FE7-3743-B6F1-5B17D247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88448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8E897-BC21-B445-846F-1308DEB39583}" type="datetimeFigureOut">
              <a:rPr lang="en-GB" smtClean="0"/>
              <a:t>17/07/2017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E9D4-9FE7-3743-B6F1-5B17D247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13916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8E897-BC21-B445-846F-1308DEB39583}" type="datetimeFigureOut">
              <a:rPr lang="en-GB" smtClean="0"/>
              <a:t>17/07/2017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E9D4-9FE7-3743-B6F1-5B17D247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60827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8E897-BC21-B445-846F-1308DEB39583}" type="datetimeFigureOut">
              <a:rPr lang="en-GB" smtClean="0"/>
              <a:t>17/07/2017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E9D4-9FE7-3743-B6F1-5B17D247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66978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8E897-BC21-B445-846F-1308DEB39583}" type="datetimeFigureOut">
              <a:rPr lang="en-GB" smtClean="0"/>
              <a:t>17/07/2017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2E9D4-9FE7-3743-B6F1-5B17D247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06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720"/>
            <a:ext cx="9144000" cy="518922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1195054"/>
            <a:ext cx="7886700" cy="993775"/>
          </a:xfrm>
        </p:spPr>
        <p:txBody>
          <a:bodyPr>
            <a:noAutofit/>
          </a:bodyPr>
          <a:lstStyle/>
          <a:p>
            <a:pPr algn="just"/>
            <a:r>
              <a:rPr lang="en-GB" sz="1800">
                <a:latin typeface="+mn-lt"/>
              </a:rPr>
              <a:t>Established in 1974, Sunway Group is one of Malaysia’s largest public listed property-construction corporations with a combined market capitalisation of RM13 billion, a 15,000-strong employee base and 12 business divisions across 50 locations worldwide.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06" y="157864"/>
            <a:ext cx="2283852" cy="83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1062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173" y="3798642"/>
            <a:ext cx="1980055" cy="8450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420" y="2603845"/>
            <a:ext cx="1937684" cy="7535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1159" y="3741409"/>
            <a:ext cx="4403261" cy="9595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4420" y="317420"/>
            <a:ext cx="1971233" cy="19024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t="9823" b="12049"/>
          <a:stretch/>
        </p:blipFill>
        <p:spPr>
          <a:xfrm>
            <a:off x="416173" y="317420"/>
            <a:ext cx="6258775" cy="327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4436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2563" b="19447"/>
          <a:stretch/>
        </p:blipFill>
        <p:spPr>
          <a:xfrm>
            <a:off x="-2203646" y="0"/>
            <a:ext cx="11347646" cy="51435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808675" y="172124"/>
            <a:ext cx="3101569" cy="802433"/>
          </a:xfrm>
        </p:spPr>
        <p:txBody>
          <a:bodyPr>
            <a:normAutofit/>
          </a:bodyPr>
          <a:lstStyle/>
          <a:p>
            <a:r>
              <a:rPr lang="en-GB" sz="2000" b="1" dirty="0">
                <a:solidFill>
                  <a:schemeClr val="accent1"/>
                </a:solidFill>
                <a:latin typeface="+mn-lt"/>
              </a:rPr>
              <a:t>Jeffrey Sachs Centre for Sustainable Development</a:t>
            </a:r>
          </a:p>
        </p:txBody>
      </p:sp>
    </p:spTree>
    <p:extLst>
      <p:ext uri="{BB962C8B-B14F-4D97-AF65-F5344CB8AC3E}">
        <p14:creationId xmlns:p14="http://schemas.microsoft.com/office/powerpoint/2010/main" val="2881565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1026" t="25744" b="15026"/>
          <a:stretch/>
        </p:blipFill>
        <p:spPr>
          <a:xfrm>
            <a:off x="0" y="1"/>
            <a:ext cx="9144124" cy="51435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96888" y="3414820"/>
            <a:ext cx="4213200" cy="1206595"/>
          </a:xfrm>
        </p:spPr>
        <p:txBody>
          <a:bodyPr>
            <a:noAutofit/>
          </a:bodyPr>
          <a:lstStyle/>
          <a:p>
            <a:r>
              <a:rPr lang="en-GB" sz="2200" b="1" dirty="0">
                <a:solidFill>
                  <a:schemeClr val="bg1"/>
                </a:solidFill>
              </a:rPr>
              <a:t>Working with Dialogue in the Dark since 2015 to set up a learning centre at Sunway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339" y="3465095"/>
            <a:ext cx="1121514" cy="112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4258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3158" b="20574"/>
          <a:stretch/>
        </p:blipFill>
        <p:spPr>
          <a:xfrm>
            <a:off x="3673594" y="2424657"/>
            <a:ext cx="5470406" cy="27188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3442" t="-2338" r="126" b="2338"/>
          <a:stretch/>
        </p:blipFill>
        <p:spPr>
          <a:xfrm>
            <a:off x="1" y="2150215"/>
            <a:ext cx="3449588" cy="29932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-1456" b="35395"/>
          <a:stretch/>
        </p:blipFill>
        <p:spPr>
          <a:xfrm>
            <a:off x="0" y="-61876"/>
            <a:ext cx="3449588" cy="28076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25560"/>
          <a:stretch/>
        </p:blipFill>
        <p:spPr>
          <a:xfrm>
            <a:off x="3673495" y="-15469"/>
            <a:ext cx="5470505" cy="271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183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3458"/>
          <a:stretch/>
        </p:blipFill>
        <p:spPr>
          <a:xfrm>
            <a:off x="0" y="1206594"/>
            <a:ext cx="9144000" cy="39369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1699" r="26047" b="61463"/>
          <a:stretch/>
        </p:blipFill>
        <p:spPr>
          <a:xfrm>
            <a:off x="1613520" y="0"/>
            <a:ext cx="5916959" cy="1206595"/>
          </a:xfrm>
          <a:prstGeom prst="rect">
            <a:avLst/>
          </a:prstGeom>
        </p:spPr>
      </p:pic>
    </p:spTree>
    <p:extLst/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Partnership with Ashoka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333605" y="2104797"/>
            <a:ext cx="5305497" cy="2172429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GB" dirty="0"/>
              <a:t>Social innovation mapping of change makers</a:t>
            </a:r>
          </a:p>
          <a:p>
            <a:pPr>
              <a:buFont typeface="Wingdings" charset="2"/>
              <a:buChar char="§"/>
            </a:pPr>
            <a:r>
              <a:rPr lang="en-GB" dirty="0"/>
              <a:t>Ashoka Fellow roundtables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953" y="1919387"/>
            <a:ext cx="2152005" cy="189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3040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71</Words>
  <Application>Microsoft Office PowerPoint</Application>
  <PresentationFormat>On-screen Show (16:9)</PresentationFormat>
  <Paragraphs>6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Established in 1974, Sunway Group is one of Malaysia’s largest public listed property-construction corporations with a combined market capitalisation of RM13 billion, a 15,000-strong employee base and 12 business divisions across 50 locations worldwide.</vt:lpstr>
      <vt:lpstr>PowerPoint Presentation</vt:lpstr>
      <vt:lpstr>Jeffrey Sachs Centre for Sustainable Development</vt:lpstr>
      <vt:lpstr>Working with Dialogue in the Dark since 2015 to set up a learning centre at Sunway</vt:lpstr>
      <vt:lpstr>PowerPoint Presentation</vt:lpstr>
      <vt:lpstr>PowerPoint Presentation</vt:lpstr>
      <vt:lpstr>Partnership with Ashoka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Assoc. Prof. Dr Foo Yin Fah</dc:creator>
  <cp:lastModifiedBy>ADMIN</cp:lastModifiedBy>
  <cp:revision>54</cp:revision>
  <dcterms:created xsi:type="dcterms:W3CDTF">2017-02-18T15:16:48Z</dcterms:created>
  <dcterms:modified xsi:type="dcterms:W3CDTF">2017-07-17T05:27:02Z</dcterms:modified>
</cp:coreProperties>
</file>